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91" r:id="rId2"/>
    <p:sldId id="290" r:id="rId3"/>
    <p:sldId id="279" r:id="rId4"/>
    <p:sldId id="287" r:id="rId5"/>
    <p:sldId id="292" r:id="rId6"/>
    <p:sldId id="293" r:id="rId7"/>
    <p:sldId id="294" r:id="rId8"/>
    <p:sldId id="295" r:id="rId9"/>
    <p:sldId id="296" r:id="rId10"/>
    <p:sldId id="297" r:id="rId11"/>
    <p:sldId id="298" r:id="rId12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80" autoAdjust="0"/>
  </p:normalViewPr>
  <p:slideViewPr>
    <p:cSldViewPr>
      <p:cViewPr varScale="1">
        <p:scale>
          <a:sx n="109" d="100"/>
          <a:sy n="109" d="100"/>
        </p:scale>
        <p:origin x="114" y="7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5/19/2023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5/19/2023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5/19/2023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5/19/2023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5/19/2023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5/19/2023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5/19/2023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5/19/2023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5/19/2023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5/19/2023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87FFE-0886-14FB-BDFE-9AC2C8BA4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5C8B3-8DAB-937E-3380-0913496CF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11600" dirty="0"/>
              <a:t>Fall of judah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955800"/>
          </a:xfrm>
        </p:spPr>
        <p:txBody>
          <a:bodyPr>
            <a:normAutofit/>
          </a:bodyPr>
          <a:lstStyle/>
          <a:p>
            <a:r>
              <a:rPr lang="en-US" sz="3600" dirty="0"/>
              <a:t>Jeremiah Chapters 39 and 52</a:t>
            </a:r>
          </a:p>
          <a:p>
            <a:r>
              <a:rPr lang="en-US" sz="3600" dirty="0"/>
              <a:t>2 Kings Chapter 25</a:t>
            </a:r>
          </a:p>
          <a:p>
            <a:r>
              <a:rPr lang="en-US" sz="3600" dirty="0"/>
              <a:t>2 Chronicles Chapter 36</a:t>
            </a:r>
          </a:p>
        </p:txBody>
      </p:sp>
    </p:spTree>
    <p:extLst>
      <p:ext uri="{BB962C8B-B14F-4D97-AF65-F5344CB8AC3E}">
        <p14:creationId xmlns:p14="http://schemas.microsoft.com/office/powerpoint/2010/main" val="4042922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1600" i="1" dirty="0"/>
              <a:t>“no remedy”</a:t>
            </a:r>
            <a:endParaRPr lang="en-US" i="1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955800"/>
          </a:xfrm>
        </p:spPr>
        <p:txBody>
          <a:bodyPr>
            <a:normAutofit/>
          </a:bodyPr>
          <a:lstStyle/>
          <a:p>
            <a:r>
              <a:rPr lang="en-US" sz="3600" dirty="0"/>
              <a:t>2 Chronicles 36:15,16</a:t>
            </a:r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82600"/>
            <a:ext cx="10590451" cy="584200"/>
          </a:xfrm>
        </p:spPr>
        <p:txBody>
          <a:bodyPr/>
          <a:lstStyle/>
          <a:p>
            <a:r>
              <a:rPr lang="en-US" dirty="0"/>
              <a:t>FOUR VITAL &amp; FUNDAMENTAL WAYS THEY FAILED: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130801"/>
          </a:xfrm>
        </p:spPr>
        <p:txBody>
          <a:bodyPr>
            <a:normAutofit/>
          </a:bodyPr>
          <a:lstStyle/>
          <a:p>
            <a:r>
              <a:rPr lang="en-US" sz="3600" dirty="0"/>
              <a:t>1.	Failed To Honor His Name- Exodus 29:2-7</a:t>
            </a:r>
          </a:p>
          <a:p>
            <a:r>
              <a:rPr lang="en-US" sz="3600" dirty="0"/>
              <a:t>“You shall have no other gods before Me.” ...</a:t>
            </a:r>
          </a:p>
          <a:p>
            <a:r>
              <a:rPr lang="en-US" sz="3600" dirty="0"/>
              <a:t>“You shall not make for yourself a carved image,” ...</a:t>
            </a:r>
          </a:p>
          <a:p>
            <a:r>
              <a:rPr lang="en-US" sz="3600" dirty="0"/>
              <a:t>"You shall not take the name of the LORD your God in vain,” ... </a:t>
            </a:r>
          </a:p>
          <a:p>
            <a:r>
              <a:rPr lang="en-US" sz="3600" dirty="0"/>
              <a:t>His Name was to be above ALL names In the hearts, homes, cities, and nation</a:t>
            </a:r>
          </a:p>
          <a:p>
            <a:r>
              <a:rPr lang="en-US" sz="3600" dirty="0"/>
              <a:t>His people NEVER truly Prioritized their GOD!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82600"/>
            <a:ext cx="10590451" cy="584200"/>
          </a:xfrm>
        </p:spPr>
        <p:txBody>
          <a:bodyPr/>
          <a:lstStyle/>
          <a:p>
            <a:r>
              <a:rPr lang="en-US" dirty="0"/>
              <a:t>FOUR VITAL &amp; FUNDAMENTAL WAYS THEY FAILED: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130801"/>
          </a:xfrm>
        </p:spPr>
        <p:txBody>
          <a:bodyPr>
            <a:normAutofit/>
          </a:bodyPr>
          <a:lstStyle/>
          <a:p>
            <a:r>
              <a:rPr lang="en-US" sz="3600" dirty="0"/>
              <a:t>2.	Failed To Honor the Land- Jeremiah 2:7</a:t>
            </a:r>
          </a:p>
          <a:p>
            <a:r>
              <a:rPr lang="en-US" sz="3600" dirty="0"/>
              <a:t>NOT just “the land” – the “Promised Land” – God’s Gift to them</a:t>
            </a:r>
          </a:p>
          <a:p>
            <a:r>
              <a:rPr lang="en-US" sz="3600" dirty="0"/>
              <a:t>Failed to use it appropriately – sharing it; using it to God’s glory</a:t>
            </a:r>
          </a:p>
          <a:p>
            <a:r>
              <a:rPr lang="en-US" sz="3600" dirty="0"/>
              <a:t>Instead, greed and misuse took over</a:t>
            </a:r>
          </a:p>
          <a:p>
            <a:r>
              <a:rPr lang="en-US" sz="3600" dirty="0"/>
              <a:t>The land was filled with exploitation instead of exhortation</a:t>
            </a:r>
          </a:p>
        </p:txBody>
      </p:sp>
    </p:spTree>
    <p:extLst>
      <p:ext uri="{BB962C8B-B14F-4D97-AF65-F5344CB8AC3E}">
        <p14:creationId xmlns:p14="http://schemas.microsoft.com/office/powerpoint/2010/main" val="1702583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82600"/>
            <a:ext cx="10590451" cy="584200"/>
          </a:xfrm>
        </p:spPr>
        <p:txBody>
          <a:bodyPr/>
          <a:lstStyle/>
          <a:p>
            <a:r>
              <a:rPr lang="en-US" dirty="0"/>
              <a:t>FOUR VITAL &amp; FUNDAMENTAL WAYS THEY FAILED: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130801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3. 	Failed To Honor Family – Jeremiah 34:9-17 “You have not obeyed Me in proclaiming liberty, every one to his brother and every one to his neighbor… -'to the sword, to pestilence, and to famine! And I will deliver you to trouble among all the kingdoms of the earth.” </a:t>
            </a:r>
          </a:p>
          <a:p>
            <a:r>
              <a:rPr lang="en-US" sz="3600" dirty="0"/>
              <a:t>Instead of becoming a model nation, demonstrating the grace of God to one another, they cheated, demeaned and enslaved one another</a:t>
            </a:r>
          </a:p>
          <a:p>
            <a:r>
              <a:rPr lang="en-US" sz="3600" dirty="0"/>
              <a:t>This was detestable to God</a:t>
            </a:r>
          </a:p>
        </p:txBody>
      </p:sp>
    </p:spTree>
    <p:extLst>
      <p:ext uri="{BB962C8B-B14F-4D97-AF65-F5344CB8AC3E}">
        <p14:creationId xmlns:p14="http://schemas.microsoft.com/office/powerpoint/2010/main" val="21058316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82600"/>
            <a:ext cx="10590451" cy="584200"/>
          </a:xfrm>
        </p:spPr>
        <p:txBody>
          <a:bodyPr/>
          <a:lstStyle/>
          <a:p>
            <a:r>
              <a:rPr lang="en-US" dirty="0"/>
              <a:t>FOUR VITAL &amp; FUNDAMENTAL WAYS THEY FAILED: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130801"/>
          </a:xfrm>
        </p:spPr>
        <p:txBody>
          <a:bodyPr>
            <a:normAutofit/>
          </a:bodyPr>
          <a:lstStyle/>
          <a:p>
            <a:r>
              <a:rPr lang="en-US" sz="3600" dirty="0"/>
              <a:t>4.	Failed To Honor Others – Isaiah 49:6  “ 'It is too small a thing that You should be My Servant To raise up the tribes of Jacob, And to restore the preserved ones of Israel; I will also give You as a light to the Gentiles, That You should be My salvation to the ends of the earth.’” </a:t>
            </a:r>
          </a:p>
          <a:p>
            <a:r>
              <a:rPr lang="en-US" sz="3600" dirty="0"/>
              <a:t>They became just like the other nations – no light shining toward God at all!</a:t>
            </a:r>
          </a:p>
          <a:p>
            <a:r>
              <a:rPr lang="en-US" sz="3600" dirty="0"/>
              <a:t>Prophets mocked – NO REMEDY!  Only Judgment!</a:t>
            </a:r>
          </a:p>
        </p:txBody>
      </p:sp>
    </p:spTree>
    <p:extLst>
      <p:ext uri="{BB962C8B-B14F-4D97-AF65-F5344CB8AC3E}">
        <p14:creationId xmlns:p14="http://schemas.microsoft.com/office/powerpoint/2010/main" val="21203456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82600"/>
            <a:ext cx="10590451" cy="584200"/>
          </a:xfrm>
        </p:spPr>
        <p:txBody>
          <a:bodyPr/>
          <a:lstStyle/>
          <a:p>
            <a:r>
              <a:rPr lang="en-US" dirty="0"/>
              <a:t>TRANSITION TO NOW: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130801"/>
          </a:xfrm>
        </p:spPr>
        <p:txBody>
          <a:bodyPr>
            <a:normAutofit/>
          </a:bodyPr>
          <a:lstStyle/>
          <a:p>
            <a:r>
              <a:rPr lang="en-US" sz="3600" dirty="0"/>
              <a:t>HOW DOES THIS DUSTY HISTORY APPLY TO US?</a:t>
            </a:r>
          </a:p>
          <a:p>
            <a:r>
              <a:rPr lang="en-US" sz="3600" dirty="0"/>
              <a:t>God is to be prioritized above ALL – Matthew 6:33</a:t>
            </a:r>
          </a:p>
          <a:p>
            <a:r>
              <a:rPr lang="en-US" sz="3600" dirty="0"/>
              <a:t>Our gifts are to be prioritized for His purpose and to His glory – 1 Peter 4:10</a:t>
            </a:r>
          </a:p>
          <a:p>
            <a:r>
              <a:rPr lang="en-US" sz="3600" dirty="0"/>
              <a:t>We are to prioritize each other as God’s family- Philippians 2:3,4</a:t>
            </a:r>
          </a:p>
          <a:p>
            <a:r>
              <a:rPr lang="en-US" sz="3600" dirty="0"/>
              <a:t>Priority is to be given to sharing the gospel with others – 1 Peter 2:9</a:t>
            </a:r>
          </a:p>
        </p:txBody>
      </p:sp>
    </p:spTree>
    <p:extLst>
      <p:ext uri="{BB962C8B-B14F-4D97-AF65-F5344CB8AC3E}">
        <p14:creationId xmlns:p14="http://schemas.microsoft.com/office/powerpoint/2010/main" val="26759053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4212" y="482600"/>
            <a:ext cx="10590451" cy="584200"/>
          </a:xfrm>
        </p:spPr>
        <p:txBody>
          <a:bodyPr/>
          <a:lstStyle/>
          <a:p>
            <a:r>
              <a:rPr lang="en-US" dirty="0"/>
              <a:t>TRANSITION TO NOW: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143000"/>
            <a:ext cx="10360501" cy="5130801"/>
          </a:xfrm>
        </p:spPr>
        <p:txBody>
          <a:bodyPr>
            <a:normAutofit/>
          </a:bodyPr>
          <a:lstStyle/>
          <a:p>
            <a:r>
              <a:rPr lang="en-US" sz="3600" dirty="0"/>
              <a:t>JUST AS THEY WERE CHOSEN &amp; CALLED, SO ARE WE- Hebrews 10:26,27</a:t>
            </a:r>
          </a:p>
          <a:p>
            <a:r>
              <a:rPr lang="en-US" sz="3600" dirty="0"/>
              <a:t>Does that seem harsh?</a:t>
            </a:r>
          </a:p>
          <a:p>
            <a:r>
              <a:rPr lang="en-US" sz="3600" dirty="0"/>
              <a:t>Does not have to happen.</a:t>
            </a:r>
          </a:p>
          <a:p>
            <a:r>
              <a:rPr lang="en-US" sz="3600" dirty="0"/>
              <a:t>Are we just like the world around us?</a:t>
            </a:r>
          </a:p>
          <a:p>
            <a:r>
              <a:rPr lang="en-US" sz="3600" dirty="0"/>
              <a:t>Know this one thing: God is faithful and will never abandon those who are His – Hebrews 13:5 “I will never leave you nor forsake you." </a:t>
            </a:r>
          </a:p>
        </p:txBody>
      </p:sp>
    </p:spTree>
    <p:extLst>
      <p:ext uri="{BB962C8B-B14F-4D97-AF65-F5344CB8AC3E}">
        <p14:creationId xmlns:p14="http://schemas.microsoft.com/office/powerpoint/2010/main" val="678415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10700" i="1" dirty="0"/>
              <a:t>Jeremiah 33:6-8</a:t>
            </a:r>
            <a:endParaRPr lang="en-US" i="1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955800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“'I will cleanse them from all their iniquity by which they have sinned against Me, and I will pardon all their iniquities by which they have sinned and by which they have transgressed against Me.” </a:t>
            </a:r>
          </a:p>
        </p:txBody>
      </p:sp>
    </p:spTree>
    <p:extLst>
      <p:ext uri="{BB962C8B-B14F-4D97-AF65-F5344CB8AC3E}">
        <p14:creationId xmlns:p14="http://schemas.microsoft.com/office/powerpoint/2010/main" val="13182179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i="1" dirty="0"/>
              <a:t>That remains his promise to us</a:t>
            </a:r>
            <a:endParaRPr lang="en-US" sz="2800" i="1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18883" y="4114800"/>
            <a:ext cx="9751060" cy="2971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400" dirty="0"/>
              <a:t>Let’s not have to go into EXILE to realize it!</a:t>
            </a:r>
          </a:p>
          <a:p>
            <a:pPr>
              <a:lnSpc>
                <a:spcPct val="80000"/>
              </a:lnSpc>
            </a:pPr>
            <a:r>
              <a:rPr lang="en-US" sz="4400" dirty="0"/>
              <a:t>Let’s LISTEN to His Word NOW – before it is TOO LATE – and there is NO REMEDY!</a:t>
            </a:r>
          </a:p>
        </p:txBody>
      </p:sp>
    </p:spTree>
    <p:extLst>
      <p:ext uri="{BB962C8B-B14F-4D97-AF65-F5344CB8AC3E}">
        <p14:creationId xmlns:p14="http://schemas.microsoft.com/office/powerpoint/2010/main" val="766466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100</TotalTime>
  <Words>573</Words>
  <Application>Microsoft Office PowerPoint</Application>
  <PresentationFormat>Custom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Cambria</vt:lpstr>
      <vt:lpstr>Red Radial 16x9</vt:lpstr>
      <vt:lpstr>PowerPoint Presentation</vt:lpstr>
      <vt:lpstr>Fall of judah</vt:lpstr>
      <vt:lpstr>“no remedy”</vt:lpstr>
      <vt:lpstr>FOUR VITAL &amp; FUNDAMENTAL WAYS THEY FAILED:</vt:lpstr>
      <vt:lpstr>FOUR VITAL &amp; FUNDAMENTAL WAYS THEY FAILED:</vt:lpstr>
      <vt:lpstr>FOUR VITAL &amp; FUNDAMENTAL WAYS THEY FAILED:</vt:lpstr>
      <vt:lpstr>FOUR VITAL &amp; FUNDAMENTAL WAYS THEY FAILED:</vt:lpstr>
      <vt:lpstr>TRANSITION TO NOW:</vt:lpstr>
      <vt:lpstr>TRANSITION TO NOW:</vt:lpstr>
      <vt:lpstr>Jeremiah 33:6-8</vt:lpstr>
      <vt:lpstr>That remains his promise to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11</cp:revision>
  <dcterms:created xsi:type="dcterms:W3CDTF">2023-05-19T23:46:41Z</dcterms:created>
  <dcterms:modified xsi:type="dcterms:W3CDTF">2023-05-20T01:26:59Z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